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9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4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9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87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8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6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97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5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03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0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77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B996399-2226-E440-B252-FD8FFBCFDA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5/19/2014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F2BEC9C-F7D8-3B40-AD51-E9AF3640B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1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9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580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6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525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4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81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0A63BAD9C9234C96AAE2EFAE54B153" ma:contentTypeVersion="11" ma:contentTypeDescription="Create a new document." ma:contentTypeScope="" ma:versionID="b2cb991b1f8b2aad9380a1907d871f41">
  <xsd:schema xmlns:xsd="http://www.w3.org/2001/XMLSchema" xmlns:xs="http://www.w3.org/2001/XMLSchema" xmlns:p="http://schemas.microsoft.com/office/2006/metadata/properties" xmlns:ns2="3f761358-dd04-49dc-8e84-e34b60c06d79" targetNamespace="http://schemas.microsoft.com/office/2006/metadata/properties" ma:root="true" ma:fieldsID="d3fca0a9c8c99d5eaf75e0cb80024a56" ns2:_="">
    <xsd:import namespace="3f761358-dd04-49dc-8e84-e34b60c06d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Dato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358-dd04-49dc-8e84-e34b60c06d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o" ma:index="14" nillable="true" ma:displayName="Dato" ma:format="Dropdown" ma:internalName="Dato">
      <xsd:simpleType>
        <xsd:restriction base="dms:Text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o xmlns="3f761358-dd04-49dc-8e84-e34b60c06d79" xsi:nil="true"/>
  </documentManagement>
</p:properties>
</file>

<file path=customXml/itemProps1.xml><?xml version="1.0" encoding="utf-8"?>
<ds:datastoreItem xmlns:ds="http://schemas.openxmlformats.org/officeDocument/2006/customXml" ds:itemID="{FC9F971D-77A5-4964-ADDB-1DFD87AB4335}"/>
</file>

<file path=customXml/itemProps2.xml><?xml version="1.0" encoding="utf-8"?>
<ds:datastoreItem xmlns:ds="http://schemas.openxmlformats.org/officeDocument/2006/customXml" ds:itemID="{DF101E06-80BD-432B-8080-3A3AF47A42B0}"/>
</file>

<file path=customXml/itemProps3.xml><?xml version="1.0" encoding="utf-8"?>
<ds:datastoreItem xmlns:ds="http://schemas.openxmlformats.org/officeDocument/2006/customXml" ds:itemID="{ECE260C5-30D0-422A-8C9B-5214394DE072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Skjermfremvisning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Sammendrag av rapportskjema </dc:title>
  <dc:creator>Rolf-Bjørn Andersen</dc:creator>
  <cp:lastModifiedBy>Tomy</cp:lastModifiedBy>
  <cp:revision>3</cp:revision>
  <dcterms:created xsi:type="dcterms:W3CDTF">2012-11-08T06:47:22Z</dcterms:created>
  <dcterms:modified xsi:type="dcterms:W3CDTF">2014-05-19T08:47:01Z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0x010100D90A63BAD9C9234C96AAE2EFAE54B153</vt:lpwstr>
  </property>
</Properties>
</file>